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p="http://schemas.openxmlformats.org/presentationml/2006/main" xmlns:r="http://schemas.openxmlformats.org/officeDocument/2006/relationships">
  <p:sldIdLst>
    <p:sldId id="256" r:id="rId1"/>
  </p:sldIdLst>
  <p:sldSz cx="9144000" cy="51435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" Target="slides/slide1.xml"/>
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/>
      <p:grpSpPr/>
      <p:sp>
        <p:nvSpPr/>
        <p:spPr/>
        <p:txBody>
          <a:bodyPr/>
          <a:lstStyle/>
          <a:p>
            <a:r>
              <a:t>Nature of the Sky</a:t>
            </a:r>
          </a:p>
          <a:p>
            <a:r>
              <a:t>朝夕の空 4</a:t>
            </a:r>
          </a:p>
        </p:txBody>
      </p:sp>
    </p:spTree>
  </p:cSld>
</p:sld>
</file>